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677f25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677f25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4f1608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04f1608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4f1608c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4f1608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04f1608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04f1608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999818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b999818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04f1608c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04f1608c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Majors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Two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Thurs. Sept. 5 3:40 in Library- All Grades Student Council Meeting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783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703000" y="1149950"/>
            <a:ext cx="4557900" cy="3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college major prepares you for your career after graduation.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major will generally fall into one of two categories: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Bachelor of the Arts (B.A.)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Bachelor of Science (B.S.)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00" y="1238425"/>
            <a:ext cx="3670150" cy="27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1039575" y="1149950"/>
            <a:ext cx="7331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main difference </a:t>
            </a:r>
            <a:r>
              <a:rPr lang="en" sz="2000">
                <a:solidFill>
                  <a:schemeClr val="dk1"/>
                </a:solidFill>
              </a:rPr>
              <a:t>between a B.A. and a B.S. degree is the classwork that is required.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Bachelor of the Arts degree focuses on the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humanities and languages and it typically offers more electives.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Bachelor of Science degree focuses on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math and science.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(see the infographic on the next slide)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1039575" y="1149950"/>
            <a:ext cx="73311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5" y="1104175"/>
            <a:ext cx="8614799" cy="39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College Vocab</a:t>
            </a:r>
            <a:endParaRPr sz="1000"/>
          </a:p>
        </p:txBody>
      </p:sp>
      <p:sp>
        <p:nvSpPr>
          <p:cNvPr id="134" name="Google Shape;134;p17"/>
          <p:cNvSpPr txBox="1"/>
          <p:nvPr/>
        </p:nvSpPr>
        <p:spPr>
          <a:xfrm>
            <a:off x="1039575" y="1149950"/>
            <a:ext cx="7331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What’s an Elective?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course that you choose from a list, tends to be specialized and has fewer students in the class.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example, if you were a business major and wanted to own your own business in Asia, you could choose electives on Chinese history, entrepreneurship, or learning Japanese.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if you were majoring in Psychology, you could take electives based around counseling children.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College Vocab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1039575" y="1149950"/>
            <a:ext cx="73311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What’s an Elective?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It can also be something that you are interested in learning, such as guitar or astronomy.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Just remember that you are paying for these classes, so you probably don’t want to take too many of these classes that do not apply to your major.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College Vocab</a:t>
            </a:r>
            <a:endParaRPr sz="1000"/>
          </a:p>
        </p:txBody>
      </p:sp>
      <p:sp>
        <p:nvSpPr>
          <p:cNvPr id="150" name="Google Shape;150;p19"/>
          <p:cNvSpPr txBox="1"/>
          <p:nvPr/>
        </p:nvSpPr>
        <p:spPr>
          <a:xfrm>
            <a:off x="470050" y="1149950"/>
            <a:ext cx="3778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What’s a Humanity?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humanities class or major focuses on critical thinking and creativity.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Humanities majors include history, literature, and foreign languages.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550" y="1310825"/>
            <a:ext cx="4763975" cy="33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59" name="Google Shape;159;p20"/>
          <p:cNvSpPr txBox="1"/>
          <p:nvPr/>
        </p:nvSpPr>
        <p:spPr>
          <a:xfrm>
            <a:off x="975450" y="1573450"/>
            <a:ext cx="7193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the three majors you chose last class, write whether they are a B.A. or B.S.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does this information tell you about your interests and your future career options?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